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8044614" y="2661196"/>
            <a:ext cx="977095" cy="6640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5662" r="21952" b="17417"/>
          <a:stretch/>
        </p:blipFill>
        <p:spPr bwMode="auto">
          <a:xfrm>
            <a:off x="7014982" y="2341545"/>
            <a:ext cx="1060849" cy="92936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6771085" y="2459835"/>
            <a:ext cx="642390" cy="57710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79026"/>
              </p:ext>
            </p:extLst>
          </p:nvPr>
        </p:nvGraphicFramePr>
        <p:xfrm>
          <a:off x="539552" y="404664"/>
          <a:ext cx="8424936" cy="6192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1548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481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48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48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t="3675" r="7849" b="3185"/>
          <a:stretch/>
        </p:blipFill>
        <p:spPr bwMode="auto">
          <a:xfrm>
            <a:off x="611560" y="764704"/>
            <a:ext cx="776924" cy="64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mediaresistance.org/wp-content/uploads/images/2015/05/binoculars-4088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5656" y="764704"/>
            <a:ext cx="1068534" cy="73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88" y="771202"/>
            <a:ext cx="862603" cy="87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19" y="620688"/>
            <a:ext cx="600577" cy="12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4"/>
          <a:stretch/>
        </p:blipFill>
        <p:spPr bwMode="auto">
          <a:xfrm>
            <a:off x="4932040" y="551453"/>
            <a:ext cx="1720590" cy="131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/>
          <a:stretch/>
        </p:blipFill>
        <p:spPr bwMode="auto">
          <a:xfrm>
            <a:off x="7092280" y="467941"/>
            <a:ext cx="1647876" cy="139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14210" r="3609" b="16788"/>
          <a:stretch/>
        </p:blipFill>
        <p:spPr bwMode="auto">
          <a:xfrm>
            <a:off x="613068" y="2240648"/>
            <a:ext cx="1396855" cy="103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5839" y="2250489"/>
            <a:ext cx="338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</a:t>
            </a:r>
          </a:p>
          <a:p>
            <a:r>
              <a:rPr lang="ru-RU" dirty="0" smtClean="0">
                <a:latin typeface="Arial Black" pitchFamily="34" charset="0"/>
              </a:rPr>
              <a:t>2</a:t>
            </a:r>
          </a:p>
          <a:p>
            <a:r>
              <a:rPr lang="ru-RU" dirty="0">
                <a:latin typeface="Arial Black" pitchFamily="34" charset="0"/>
              </a:rPr>
              <a:t>3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t="9070" r="5154" b="18542"/>
          <a:stretch/>
        </p:blipFill>
        <p:spPr bwMode="auto">
          <a:xfrm>
            <a:off x="2852296" y="2341545"/>
            <a:ext cx="1600200" cy="74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http://www.playcast.ru/uploads/2015/10/17/1549866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62" y="1937801"/>
            <a:ext cx="1691174" cy="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932040" y="2852936"/>
            <a:ext cx="648072" cy="421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46382" y="194041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с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1079" y="3063601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ю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0821" y="2463632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з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6218" y="2517520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в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3371" r="15243" b="4666"/>
          <a:stretch/>
        </p:blipFill>
        <p:spPr bwMode="auto">
          <a:xfrm>
            <a:off x="8184902" y="2148573"/>
            <a:ext cx="757111" cy="102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20842" r="4018" b="18238"/>
          <a:stretch/>
        </p:blipFill>
        <p:spPr bwMode="auto">
          <a:xfrm>
            <a:off x="657119" y="3707411"/>
            <a:ext cx="1800900" cy="118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50" y="3627379"/>
            <a:ext cx="1407689" cy="126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 descr="http://cliparts.co/cliparts/di9/rkA/di9rkA7x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62" y="3454638"/>
            <a:ext cx="1606987" cy="160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playcast.ru/uploads/2016/04/14/1826535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82" y="3559712"/>
            <a:ext cx="1190183" cy="15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01.yapfiles.ru/files/532221/molodec.gif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29" y="5135046"/>
            <a:ext cx="570959" cy="142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8"/>
          <a:stretch/>
        </p:blipFill>
        <p:spPr bwMode="auto">
          <a:xfrm>
            <a:off x="1243827" y="5234055"/>
            <a:ext cx="627484" cy="48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t="1473" r="6513" b="5015"/>
          <a:stretch/>
        </p:blipFill>
        <p:spPr bwMode="auto">
          <a:xfrm>
            <a:off x="2820745" y="5544232"/>
            <a:ext cx="777146" cy="92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 descr="http://tapenik.ru/dizain/dev_10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94" y="5261307"/>
            <a:ext cx="948978" cy="121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8"/>
          <a:stretch/>
        </p:blipFill>
        <p:spPr bwMode="auto">
          <a:xfrm>
            <a:off x="5210181" y="5187737"/>
            <a:ext cx="1050348" cy="131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8895" r="5682" b="7149"/>
          <a:stretch/>
        </p:blipFill>
        <p:spPr bwMode="auto">
          <a:xfrm>
            <a:off x="6908885" y="5359665"/>
            <a:ext cx="1050348" cy="101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 descr="https://img.clipartfest.com/8d1b63b46c160de3ab333983935fe913_grapes-clipart-8-red-grapes-clipart_830-1036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428" y="5173713"/>
            <a:ext cx="1046204" cy="130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12899" y="0"/>
            <a:ext cx="600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А.С. Пушкин «Приметы»  (отрывок)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598" y="5893069"/>
            <a:ext cx="62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1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Старайся наблюдать различные приметы.</a:t>
            </a:r>
          </a:p>
          <a:p>
            <a:r>
              <a:rPr lang="ru-RU" dirty="0">
                <a:latin typeface="Arial Black" pitchFamily="34" charset="0"/>
              </a:rPr>
              <a:t>Пастух и </a:t>
            </a:r>
            <a:r>
              <a:rPr lang="ru-RU" dirty="0" err="1">
                <a:latin typeface="Arial Black" pitchFamily="34" charset="0"/>
              </a:rPr>
              <a:t>земледел</a:t>
            </a:r>
            <a:r>
              <a:rPr lang="ru-RU" dirty="0">
                <a:latin typeface="Arial Black" pitchFamily="34" charset="0"/>
              </a:rPr>
              <a:t> в младенческие </a:t>
            </a:r>
            <a:r>
              <a:rPr lang="ru-RU" dirty="0" err="1">
                <a:latin typeface="Arial Black" pitchFamily="34" charset="0"/>
              </a:rPr>
              <a:t>леты</a:t>
            </a:r>
            <a:r>
              <a:rPr lang="ru-RU" dirty="0">
                <a:latin typeface="Arial Black" pitchFamily="34" charset="0"/>
              </a:rPr>
              <a:t>,</a:t>
            </a:r>
          </a:p>
          <a:p>
            <a:r>
              <a:rPr lang="ru-RU" dirty="0">
                <a:latin typeface="Arial Black" pitchFamily="34" charset="0"/>
              </a:rPr>
              <a:t>Взглянув на небеса, на западную тень,</a:t>
            </a:r>
          </a:p>
          <a:p>
            <a:r>
              <a:rPr lang="ru-RU" dirty="0">
                <a:latin typeface="Arial Black" pitchFamily="34" charset="0"/>
              </a:rPr>
              <a:t>Умеют уж предречь и </a:t>
            </a:r>
            <a:r>
              <a:rPr lang="ru-RU" dirty="0" err="1">
                <a:latin typeface="Arial Black" pitchFamily="34" charset="0"/>
              </a:rPr>
              <a:t>ветр</a:t>
            </a:r>
            <a:r>
              <a:rPr lang="ru-RU" dirty="0">
                <a:latin typeface="Arial Black" pitchFamily="34" charset="0"/>
              </a:rPr>
              <a:t>, и ясный день,</a:t>
            </a:r>
          </a:p>
          <a:p>
            <a:r>
              <a:rPr lang="ru-RU" dirty="0">
                <a:latin typeface="Arial Black" pitchFamily="34" charset="0"/>
              </a:rPr>
              <a:t>И майские дожди, младых полей отраду,</a:t>
            </a:r>
          </a:p>
          <a:p>
            <a:r>
              <a:rPr lang="ru-RU" dirty="0">
                <a:latin typeface="Arial Black" pitchFamily="34" charset="0"/>
              </a:rPr>
              <a:t>И </a:t>
            </a:r>
            <a:r>
              <a:rPr lang="ru-RU" dirty="0" err="1">
                <a:latin typeface="Arial Black" pitchFamily="34" charset="0"/>
              </a:rPr>
              <a:t>мразов</a:t>
            </a:r>
            <a:r>
              <a:rPr lang="ru-RU" dirty="0">
                <a:latin typeface="Arial Black" pitchFamily="34" charset="0"/>
              </a:rPr>
              <a:t> ранний хлад, опасный винограду.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88640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А.С. Пушкин «Приметы»  (отрывок)</a:t>
            </a:r>
          </a:p>
        </p:txBody>
      </p:sp>
    </p:spTree>
    <p:extLst>
      <p:ext uri="{BB962C8B-B14F-4D97-AF65-F5344CB8AC3E}">
        <p14:creationId xmlns:p14="http://schemas.microsoft.com/office/powerpoint/2010/main" val="749772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71</Words>
  <Application>Microsoft Office PowerPoint</Application>
  <PresentationFormat>Экран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2017-03-21T17:00:03Z</dcterms:created>
  <dcterms:modified xsi:type="dcterms:W3CDTF">2017-03-22T04:14:18Z</dcterms:modified>
</cp:coreProperties>
</file>